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2C78A-34E9-4ADE-A474-E6363EE02792}" type="datetimeFigureOut">
              <a:rPr lang="ru-RU" smtClean="0"/>
              <a:t>03.09.2019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4DAEE-26B3-4D87-8896-0A60AF4FA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174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2C78A-34E9-4ADE-A474-E6363EE02792}" type="datetimeFigureOut">
              <a:rPr lang="ru-RU" smtClean="0"/>
              <a:t>03.09.2019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4DAEE-26B3-4D87-8896-0A60AF4FA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453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2C78A-34E9-4ADE-A474-E6363EE02792}" type="datetimeFigureOut">
              <a:rPr lang="ru-RU" smtClean="0"/>
              <a:t>03.09.2019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4DAEE-26B3-4D87-8896-0A60AF4FA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789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2C78A-34E9-4ADE-A474-E6363EE02792}" type="datetimeFigureOut">
              <a:rPr lang="ru-RU" smtClean="0"/>
              <a:t>03.09.2019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4DAEE-26B3-4D87-8896-0A60AF4FA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375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2C78A-34E9-4ADE-A474-E6363EE02792}" type="datetimeFigureOut">
              <a:rPr lang="ru-RU" smtClean="0"/>
              <a:t>03.09.2019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4DAEE-26B3-4D87-8896-0A60AF4FA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017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2C78A-34E9-4ADE-A474-E6363EE02792}" type="datetimeFigureOut">
              <a:rPr lang="ru-RU" smtClean="0"/>
              <a:t>03.09.2019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4DAEE-26B3-4D87-8896-0A60AF4FA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198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2C78A-34E9-4ADE-A474-E6363EE02792}" type="datetimeFigureOut">
              <a:rPr lang="ru-RU" smtClean="0"/>
              <a:t>03.09.2019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4DAEE-26B3-4D87-8896-0A60AF4FA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641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2C78A-34E9-4ADE-A474-E6363EE02792}" type="datetimeFigureOut">
              <a:rPr lang="ru-RU" smtClean="0"/>
              <a:t>03.09.2019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4DAEE-26B3-4D87-8896-0A60AF4FA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196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2C78A-34E9-4ADE-A474-E6363EE02792}" type="datetimeFigureOut">
              <a:rPr lang="ru-RU" smtClean="0"/>
              <a:t>03.09.2019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4DAEE-26B3-4D87-8896-0A60AF4FA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485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2C78A-34E9-4ADE-A474-E6363EE02792}" type="datetimeFigureOut">
              <a:rPr lang="ru-RU" smtClean="0"/>
              <a:t>03.09.2019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4DAEE-26B3-4D87-8896-0A60AF4FA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29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2C78A-34E9-4ADE-A474-E6363EE02792}" type="datetimeFigureOut">
              <a:rPr lang="ru-RU" smtClean="0"/>
              <a:t>03.09.2019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4DAEE-26B3-4D87-8896-0A60AF4FA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959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2C78A-34E9-4ADE-A474-E6363EE02792}" type="datetimeFigureOut">
              <a:rPr lang="ru-RU" smtClean="0"/>
              <a:t>03.09.2019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4DAEE-26B3-4D87-8896-0A60AF4FA5D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1193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2C78A-34E9-4ADE-A474-E6363EE02792}" type="datetimeFigureOut">
              <a:rPr lang="ru-RU" smtClean="0"/>
              <a:t>03.09.2019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4DAEE-26B3-4D87-8896-0A60AF4FA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236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2C78A-34E9-4ADE-A474-E6363EE02792}" type="datetimeFigureOut">
              <a:rPr lang="ru-RU" smtClean="0"/>
              <a:t>03.09.2019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4DAEE-26B3-4D87-8896-0A60AF4FA5D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54300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2C78A-34E9-4ADE-A474-E6363EE02792}" type="datetimeFigureOut">
              <a:rPr lang="ru-RU" smtClean="0"/>
              <a:t>03.09.2019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4DAEE-26B3-4D87-8896-0A60AF4FA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4284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2C78A-34E9-4ADE-A474-E6363EE02792}" type="datetimeFigureOut">
              <a:rPr lang="ru-RU" smtClean="0"/>
              <a:t>03.09.2019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4DAEE-26B3-4D87-8896-0A60AF4FA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0614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2C78A-34E9-4ADE-A474-E6363EE02792}" type="datetimeFigureOut">
              <a:rPr lang="ru-RU" smtClean="0"/>
              <a:t>03.09.2019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4DAEE-26B3-4D87-8896-0A60AF4FA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158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C42C78A-34E9-4ADE-A474-E6363EE02792}" type="datetimeFigureOut">
              <a:rPr lang="ru-RU" smtClean="0"/>
              <a:t>03.09.2019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FB4DAEE-26B3-4D87-8896-0A60AF4FA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2672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82" y="32656"/>
            <a:ext cx="8563368" cy="672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505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45" y="1611559"/>
            <a:ext cx="9012907" cy="369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21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1837" y="4862945"/>
            <a:ext cx="8319654" cy="1544015"/>
          </a:xfrm>
        </p:spPr>
        <p:txBody>
          <a:bodyPr>
            <a:normAutofit fontScale="85000" lnSpcReduction="20000"/>
          </a:bodyPr>
          <a:lstStyle/>
          <a:p>
            <a:r>
              <a:rPr lang="kk-KZ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– жамылғы төсемесін салатын лек сызығы; 2 – жамылғы негізін салатын лек сызығы; 3 – жамылғы негізінің төменгі қабатын салатын лек сызығы; 5 – топырақ үйіндісін тұрғызатын лек сызығы; 6 – жасанды құрылымдар салатын лек сызығы; </a:t>
            </a:r>
            <a:r>
              <a:rPr lang="kk-KZ" sz="21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kk-KZ" sz="2100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уст.</a:t>
            </a:r>
            <a:r>
              <a:rPr lang="kk-KZ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тұрақталған лек кезеңі; </a:t>
            </a:r>
            <a:r>
              <a:rPr lang="kk-KZ" sz="21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kk-KZ" sz="2100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kk-KZ" sz="21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kk-KZ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ағынды шашу кезеңі; </a:t>
            </a:r>
            <a:r>
              <a:rPr lang="kk-KZ" sz="21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kk-KZ" sz="2100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kk-KZ" sz="21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ағынды жинау кезеңі; </a:t>
            </a:r>
            <a:r>
              <a:rPr lang="kk-KZ" sz="21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kk-KZ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салынатын жол ұзындығы; </a:t>
            </a:r>
            <a:r>
              <a:rPr lang="kk-KZ" sz="21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kk-KZ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лек ұзындығы (жұмыс майданы); </a:t>
            </a:r>
            <a:r>
              <a:rPr lang="kk-KZ" sz="21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kk-KZ" sz="2100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kk-KZ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лектің жұмыс жасау уақыты</a:t>
            </a:r>
            <a:endParaRPr lang="ru-RU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6" r="882" b="32932"/>
          <a:stretch>
            <a:fillRect/>
          </a:stretch>
        </p:blipFill>
        <p:spPr bwMode="auto">
          <a:xfrm>
            <a:off x="1436479" y="224849"/>
            <a:ext cx="6238939" cy="4437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4676480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52</TotalTime>
  <Words>81</Words>
  <Application>Microsoft Office PowerPoint</Application>
  <PresentationFormat>Экран (4:3)</PresentationFormat>
  <Paragraphs>1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Century Gothic</vt:lpstr>
      <vt:lpstr>Times New Roman</vt:lpstr>
      <vt:lpstr>Wingdings 3</vt:lpstr>
      <vt:lpstr>Сектор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3</cp:revision>
  <dcterms:created xsi:type="dcterms:W3CDTF">2019-09-03T14:03:08Z</dcterms:created>
  <dcterms:modified xsi:type="dcterms:W3CDTF">2019-09-03T14:55:09Z</dcterms:modified>
</cp:coreProperties>
</file>